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6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5" r:id="rId2"/>
    <p:sldId id="353" r:id="rId3"/>
    <p:sldId id="382" r:id="rId4"/>
    <p:sldId id="384" r:id="rId5"/>
    <p:sldId id="389" r:id="rId6"/>
    <p:sldId id="340" r:id="rId7"/>
    <p:sldId id="385" r:id="rId8"/>
    <p:sldId id="383" r:id="rId9"/>
    <p:sldId id="386" r:id="rId10"/>
    <p:sldId id="397" r:id="rId11"/>
    <p:sldId id="381" r:id="rId12"/>
    <p:sldId id="388" r:id="rId13"/>
    <p:sldId id="387" r:id="rId14"/>
    <p:sldId id="362" r:id="rId15"/>
    <p:sldId id="361" r:id="rId16"/>
    <p:sldId id="365" r:id="rId17"/>
    <p:sldId id="376" r:id="rId18"/>
    <p:sldId id="364" r:id="rId19"/>
    <p:sldId id="367" r:id="rId20"/>
    <p:sldId id="370" r:id="rId21"/>
    <p:sldId id="378" r:id="rId22"/>
    <p:sldId id="393" r:id="rId23"/>
    <p:sldId id="377" r:id="rId24"/>
    <p:sldId id="379" r:id="rId25"/>
    <p:sldId id="396" r:id="rId26"/>
    <p:sldId id="368" r:id="rId27"/>
    <p:sldId id="369" r:id="rId28"/>
    <p:sldId id="390" r:id="rId29"/>
    <p:sldId id="392" r:id="rId30"/>
    <p:sldId id="380" r:id="rId31"/>
    <p:sldId id="349" r:id="rId32"/>
    <p:sldId id="295" r:id="rId33"/>
    <p:sldId id="395" r:id="rId34"/>
    <p:sldId id="394" r:id="rId35"/>
  </p:sldIdLst>
  <p:sldSz cx="10058400" cy="7772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2" autoAdjust="0"/>
    <p:restoredTop sz="92810"/>
  </p:normalViewPr>
  <p:slideViewPr>
    <p:cSldViewPr>
      <p:cViewPr varScale="1">
        <p:scale>
          <a:sx n="107" d="100"/>
          <a:sy n="107" d="100"/>
        </p:scale>
        <p:origin x="2320" y="168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3" d="100"/>
          <a:sy n="83" d="100"/>
        </p:scale>
        <p:origin x="-3816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8DE25-FEEE-4D5A-B674-BAA51C5C1BBF}" type="datetimeFigureOut">
              <a:rPr lang="en-PH" smtClean="0"/>
              <a:t>16/08/2019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F7F6A-483B-4EBC-9766-05ABDB29F4CB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26155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A950E-BA65-440F-86E6-89F0C6183614}" type="datetimeFigureOut">
              <a:rPr lang="en-PH" smtClean="0"/>
              <a:t>16/08/2019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9675" y="685800"/>
            <a:ext cx="4438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F5C4D-5661-4E0B-A39F-E3E22090D909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6251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344F6-9A16-4A92-9B7B-AB852641C9CB}" type="slidenum">
              <a:rPr lang="en-PH" smtClean="0"/>
              <a:t>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26044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1031 Exchanges – Self Directed IRAs – Opportunity Zones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580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decisions with limited info/due diligence of the critical few items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18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3677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Listening is critical.   Mirroring.   Tactical empathy.    Making the discussion about the other </a:t>
            </a:r>
            <a:r>
              <a:rPr lang="en-US" dirty="0" err="1"/>
              <a:t>pereson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19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584024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20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042007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21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6762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22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672741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23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562379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things go wrong, don’t bury head in the sand.  Man up and make </a:t>
            </a:r>
            <a:r>
              <a:rPr lang="en-US"/>
              <a:t>it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24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179005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things go wrong, don’t bury head in the sand.  Man up and make </a:t>
            </a:r>
            <a:r>
              <a:rPr lang="en-US"/>
              <a:t>it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25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94541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26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36503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28070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27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9633441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30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063527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When should I start?     </a:t>
            </a:r>
          </a:p>
          <a:p>
            <a:endParaRPr lang="en-US" sz="1400" dirty="0"/>
          </a:p>
          <a:p>
            <a:r>
              <a:rPr lang="en-US" sz="1400" dirty="0"/>
              <a:t>Am I too young or too old?</a:t>
            </a:r>
          </a:p>
          <a:p>
            <a:endParaRPr lang="en-US" sz="1400" dirty="0"/>
          </a:p>
          <a:p>
            <a:r>
              <a:rPr lang="en-US" sz="1400" dirty="0"/>
              <a:t>Don’t have enough money?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31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49545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33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1121854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34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84669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Lead Generation OR Leverage your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919040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Lead Generation OR Leverage your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11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965135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Lead Generation OR Leverage your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12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18334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Lead Generation OR Leverage your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13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49066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Money – Knowledge – experience – </a:t>
            </a:r>
          </a:p>
          <a:p>
            <a:r>
              <a:rPr lang="en-US" dirty="0"/>
              <a:t>Make today the day you overcome!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14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5992176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Private money – relationships.   </a:t>
            </a:r>
            <a:r>
              <a:rPr lang="en-US" dirty="0" err="1"/>
              <a:t>Brrr</a:t>
            </a:r>
            <a:r>
              <a:rPr lang="en-US" dirty="0"/>
              <a:t>, seller financing, sub 2 deals, options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15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735522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Wholesalers – days/weeks.   </a:t>
            </a:r>
            <a:r>
              <a:rPr lang="en-US" dirty="0" err="1"/>
              <a:t>Fiippers</a:t>
            </a:r>
            <a:r>
              <a:rPr lang="en-US" dirty="0"/>
              <a:t> – Months.  Private Lenders – Months.   JV Financiers – A few years.    Landlords/Note investors – Multiple Years.  Legacy builders - Decades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CF5C4D-5661-4E0B-A39F-E3E22090D909}" type="slidenum">
              <a:rPr lang="en-PH" smtClean="0"/>
              <a:t>16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0419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investortrainingsummit.com/wp-content/uploads/2012/04/Screen-Shot-2015-12-16-at-10.57.23-AM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 r="32777" b="26203"/>
          <a:stretch/>
        </p:blipFill>
        <p:spPr bwMode="auto">
          <a:xfrm>
            <a:off x="-1" y="1494503"/>
            <a:ext cx="10058401" cy="47686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1" y="1494503"/>
            <a:ext cx="6361973" cy="4770534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99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1000" y="2743200"/>
            <a:ext cx="5684085" cy="827828"/>
          </a:xfrm>
        </p:spPr>
        <p:txBody>
          <a:bodyPr anchor="b" anchorCtr="0">
            <a:noAutofit/>
          </a:bodyPr>
          <a:lstStyle>
            <a:lvl1pPr algn="l">
              <a:defRPr sz="3600" b="1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Project Title Here</a:t>
            </a:r>
            <a:endParaRPr lang="en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1000" y="3657600"/>
            <a:ext cx="5684085" cy="45720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accent1"/>
                </a:solidFill>
                <a:latin typeface="+mn-lt"/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Place Here</a:t>
            </a:r>
            <a:endParaRPr lang="en-PH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" y="6186944"/>
            <a:ext cx="10058401" cy="7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7" name="Rectangle 16"/>
          <p:cNvSpPr/>
          <p:nvPr userDrawn="1"/>
        </p:nvSpPr>
        <p:spPr>
          <a:xfrm>
            <a:off x="-1" y="1437963"/>
            <a:ext cx="10058401" cy="76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94607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C:\Users\chai_0123\My Files\SALES and PROJECTS\FIVERR\CLIENTS\jimingersoll\new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969"/>
          <a:stretch/>
        </p:blipFill>
        <p:spPr bwMode="auto">
          <a:xfrm>
            <a:off x="-1" y="-674582"/>
            <a:ext cx="10058401" cy="1969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75304"/>
            <a:ext cx="9372600" cy="672184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Title Here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9372600" cy="4580785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752600"/>
            <a:ext cx="9372600" cy="533400"/>
          </a:xfrm>
        </p:spPr>
        <p:txBody>
          <a:bodyPr>
            <a:noAutofit/>
          </a:bodyPr>
          <a:lstStyle>
            <a:lvl1pPr marL="0" indent="0">
              <a:buNone/>
              <a:defRPr sz="25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PH" dirty="0"/>
              <a:t>Place Holder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2456" y="7086600"/>
            <a:ext cx="10060856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7" name="Slide Number Placeholder 5"/>
          <p:cNvSpPr txBox="1">
            <a:spLocks noChangeAspect="1"/>
          </p:cNvSpPr>
          <p:nvPr userDrawn="1"/>
        </p:nvSpPr>
        <p:spPr>
          <a:xfrm>
            <a:off x="9397962" y="7239915"/>
            <a:ext cx="332052" cy="376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2B4A99-A24B-4DF0-BA45-C95CA086AB46}" type="slidenum">
              <a:rPr lang="en-PH" sz="1200" smtClean="0">
                <a:solidFill>
                  <a:schemeClr val="bg1"/>
                </a:solidFill>
              </a:rPr>
              <a:pPr/>
              <a:t>‹#›</a:t>
            </a:fld>
            <a:endParaRPr lang="en-PH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>
            <a:spLocks/>
          </p:cNvSpPr>
          <p:nvPr userDrawn="1"/>
        </p:nvSpPr>
        <p:spPr>
          <a:xfrm>
            <a:off x="7462085" y="7264682"/>
            <a:ext cx="2024815" cy="326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PH" sz="1200" dirty="0">
                <a:solidFill>
                  <a:schemeClr val="bg1"/>
                </a:solidFill>
              </a:rPr>
              <a:t>PAGE  |</a:t>
            </a:r>
          </a:p>
        </p:txBody>
      </p:sp>
    </p:spTree>
    <p:extLst>
      <p:ext uri="{BB962C8B-B14F-4D97-AF65-F5344CB8AC3E}">
        <p14:creationId xmlns:p14="http://schemas.microsoft.com/office/powerpoint/2010/main" val="2965868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 descr="C:\Users\chai_0123\My Files\SALES and PROJECTS\FIVERR\CLIENTS\jimingersoll\new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969"/>
          <a:stretch/>
        </p:blipFill>
        <p:spPr bwMode="auto">
          <a:xfrm>
            <a:off x="-1" y="-674582"/>
            <a:ext cx="10058401" cy="1969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0" y="275304"/>
            <a:ext cx="9372600" cy="672184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Title Here</a:t>
            </a:r>
            <a:endParaRPr lang="en-PH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81000" y="2362200"/>
            <a:ext cx="4495800" cy="4580785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752600"/>
            <a:ext cx="4495800" cy="533400"/>
          </a:xfrm>
        </p:spPr>
        <p:txBody>
          <a:bodyPr>
            <a:noAutofit/>
          </a:bodyPr>
          <a:lstStyle>
            <a:lvl1pPr marL="0" indent="0">
              <a:buNone/>
              <a:defRPr sz="25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PH" dirty="0"/>
              <a:t>Place Holder Title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/>
          </p:nvPr>
        </p:nvSpPr>
        <p:spPr>
          <a:xfrm>
            <a:off x="5257800" y="2362200"/>
            <a:ext cx="4495800" cy="4580785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5257800" y="1752600"/>
            <a:ext cx="4495800" cy="533400"/>
          </a:xfrm>
        </p:spPr>
        <p:txBody>
          <a:bodyPr>
            <a:noAutofit/>
          </a:bodyPr>
          <a:lstStyle>
            <a:lvl1pPr marL="0" indent="0">
              <a:buNone/>
              <a:defRPr sz="25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PH" dirty="0"/>
              <a:t>Place Holder Title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-2456" y="7086600"/>
            <a:ext cx="10060856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Slide Number Placeholder 5"/>
          <p:cNvSpPr txBox="1">
            <a:spLocks noChangeAspect="1"/>
          </p:cNvSpPr>
          <p:nvPr userDrawn="1"/>
        </p:nvSpPr>
        <p:spPr>
          <a:xfrm>
            <a:off x="9397962" y="7239915"/>
            <a:ext cx="332052" cy="376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2B4A99-A24B-4DF0-BA45-C95CA086AB46}" type="slidenum">
              <a:rPr lang="en-PH" sz="1200" smtClean="0">
                <a:solidFill>
                  <a:schemeClr val="bg1"/>
                </a:solidFill>
              </a:rPr>
              <a:pPr/>
              <a:t>‹#›</a:t>
            </a:fld>
            <a:endParaRPr lang="en-PH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>
            <a:spLocks/>
          </p:cNvSpPr>
          <p:nvPr userDrawn="1"/>
        </p:nvSpPr>
        <p:spPr>
          <a:xfrm>
            <a:off x="7462085" y="7264682"/>
            <a:ext cx="2024815" cy="326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PH" sz="1200" dirty="0">
                <a:solidFill>
                  <a:schemeClr val="bg1"/>
                </a:solidFill>
              </a:rPr>
              <a:t>PAGE  |</a:t>
            </a:r>
          </a:p>
        </p:txBody>
      </p:sp>
    </p:spTree>
    <p:extLst>
      <p:ext uri="{BB962C8B-B14F-4D97-AF65-F5344CB8AC3E}">
        <p14:creationId xmlns:p14="http://schemas.microsoft.com/office/powerpoint/2010/main" val="3941355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C:\Users\chai_0123\My Files\SALES and PROJECTS\FIVERR\CLIENTS\jimingersoll\new-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969"/>
          <a:stretch/>
        </p:blipFill>
        <p:spPr bwMode="auto">
          <a:xfrm>
            <a:off x="-1" y="-674581"/>
            <a:ext cx="10058401" cy="1969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001" y="275303"/>
            <a:ext cx="9372600" cy="672185"/>
          </a:xfrm>
        </p:spPr>
        <p:txBody>
          <a:bodyPr anchor="t">
            <a:noAutofit/>
          </a:bodyPr>
          <a:lstStyle>
            <a:lvl1pPr algn="l"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Title Here</a:t>
            </a:r>
            <a:endParaRPr lang="en-P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2362202"/>
            <a:ext cx="9372600" cy="4580785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381001" y="1752601"/>
            <a:ext cx="9372600" cy="533400"/>
          </a:xfrm>
        </p:spPr>
        <p:txBody>
          <a:bodyPr>
            <a:noAutofit/>
          </a:bodyPr>
          <a:lstStyle>
            <a:lvl1pPr marL="0" indent="0">
              <a:buNone/>
              <a:defRPr sz="2500" b="1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PH" dirty="0"/>
              <a:t>Place Holder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-2456" y="7086600"/>
            <a:ext cx="10060856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/>
            <a:endParaRPr lang="en-PH"/>
          </a:p>
        </p:txBody>
      </p:sp>
      <p:sp>
        <p:nvSpPr>
          <p:cNvPr id="17" name="Slide Number Placeholder 5"/>
          <p:cNvSpPr txBox="1">
            <a:spLocks noChangeAspect="1"/>
          </p:cNvSpPr>
          <p:nvPr userDrawn="1"/>
        </p:nvSpPr>
        <p:spPr>
          <a:xfrm>
            <a:off x="9397963" y="7239917"/>
            <a:ext cx="332052" cy="37618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2B4A99-A24B-4DF0-BA45-C95CA086AB46}" type="slidenum">
              <a:rPr lang="en-PH" sz="1200" smtClean="0">
                <a:solidFill>
                  <a:schemeClr val="bg1"/>
                </a:solidFill>
              </a:rPr>
              <a:pPr/>
              <a:t>‹#›</a:t>
            </a:fld>
            <a:endParaRPr lang="en-PH" sz="12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>
            <a:spLocks/>
          </p:cNvSpPr>
          <p:nvPr userDrawn="1"/>
        </p:nvSpPr>
        <p:spPr>
          <a:xfrm>
            <a:off x="7462086" y="7264682"/>
            <a:ext cx="2024815" cy="326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r"/>
            <a:r>
              <a:rPr lang="en-PH" sz="1200" dirty="0">
                <a:solidFill>
                  <a:schemeClr val="bg1"/>
                </a:solidFill>
              </a:rPr>
              <a:t>PAGE  |</a:t>
            </a:r>
          </a:p>
        </p:txBody>
      </p:sp>
    </p:spTree>
    <p:extLst>
      <p:ext uri="{BB962C8B-B14F-4D97-AF65-F5344CB8AC3E}">
        <p14:creationId xmlns:p14="http://schemas.microsoft.com/office/powerpoint/2010/main" val="2636547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8394E-608A-41B3-A61B-0ED77A532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8EDD9-731D-4E28-BDE5-FD1B3698F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3BA2F-4BC3-43E8-920F-305EF3D4E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47C53-EDB9-45C5-8EFA-3838A98D2C1F}" type="datetimeFigureOut">
              <a:rPr lang="en-PH" smtClean="0"/>
              <a:t>16/08/2019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961AC-1149-4836-A6B6-30887A19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E7B37-348B-4411-BCFB-16DDDB939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CF36BB-DFDC-47F8-8CC6-BCCED4F473C1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46886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311256"/>
            <a:ext cx="9052560" cy="1295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813560"/>
            <a:ext cx="9052560" cy="5129425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B2067C-7C7D-4D38-A2CB-AD34374EEEA5}" type="datetime1">
              <a:rPr lang="en-PH" smtClean="0"/>
              <a:t>16/08/2019</a:t>
            </a:fld>
            <a:endParaRPr lang="en-P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6620" y="7203864"/>
            <a:ext cx="31851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8520" y="7203864"/>
            <a:ext cx="2346960" cy="413808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B4A99-A24B-4DF0-BA45-C95CA086AB4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79522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 ftr="0" dt="0"/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3" Type="http://schemas.openxmlformats.org/officeDocument/2006/relationships/image" Target="../media/image13.tiff"/><Relationship Id="rId7" Type="http://schemas.openxmlformats.org/officeDocument/2006/relationships/image" Target="../media/image4.jp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vestingnownetwork.com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imingersoll@Verizon.ne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imingersoll@Verizon.ne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31510C-698E-BF4A-B5DD-A07EEAB03C4C}"/>
              </a:ext>
            </a:extLst>
          </p:cNvPr>
          <p:cNvSpPr txBox="1"/>
          <p:nvPr/>
        </p:nvSpPr>
        <p:spPr>
          <a:xfrm>
            <a:off x="3581400" y="6941403"/>
            <a:ext cx="3275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Jim Ingersoll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61A9D4-AB42-0C49-8405-35753F750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27"/>
            <a:ext cx="10057920" cy="69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07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033CFD-53F0-C949-8176-EAA16971352C}"/>
              </a:ext>
            </a:extLst>
          </p:cNvPr>
          <p:cNvSpPr/>
          <p:nvPr/>
        </p:nvSpPr>
        <p:spPr>
          <a:xfrm>
            <a:off x="1447800" y="26670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Traits of successful deal makers</a:t>
            </a:r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3838-B5B3-8141-B6EC-B850ED69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0043A6-A729-AA48-87DD-0C67036A1346}"/>
              </a:ext>
            </a:extLst>
          </p:cNvPr>
          <p:cNvSpPr txBox="1"/>
          <p:nvPr/>
        </p:nvSpPr>
        <p:spPr>
          <a:xfrm>
            <a:off x="685800" y="4114800"/>
            <a:ext cx="8191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11.  Read (or listen)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Books, Podcasts, YouTube University….</a:t>
            </a:r>
          </a:p>
        </p:txBody>
      </p:sp>
    </p:spTree>
    <p:extLst>
      <p:ext uri="{BB962C8B-B14F-4D97-AF65-F5344CB8AC3E}">
        <p14:creationId xmlns:p14="http://schemas.microsoft.com/office/powerpoint/2010/main" val="30485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4187" y="4114800"/>
            <a:ext cx="1006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But how do we make GREAT deals?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637F2-75E0-3845-9C41-4404E1884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41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4187" y="41148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Deal Flow (or access)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637F2-75E0-3845-9C41-4404E1884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52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4187" y="4114800"/>
            <a:ext cx="1006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Operate w/o their own cash!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C637F2-75E0-3845-9C41-4404E1884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48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Leverage</a:t>
            </a:r>
          </a:p>
          <a:p>
            <a:pPr algn="ctr"/>
            <a:r>
              <a:rPr lang="en-US" sz="7200" dirty="0"/>
              <a:t>OPM, OPI, OPD, OPT…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FCB5F8-FA77-8D46-8B9A-2BF8A9093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69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Funding, Structuring &amp; Control</a:t>
            </a:r>
            <a:br>
              <a:rPr lang="en-US" sz="6000" dirty="0"/>
            </a:br>
            <a:r>
              <a:rPr lang="en-US" sz="6000" dirty="0"/>
              <a:t> - BIG tool box &amp; Access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B3A267-DC8B-7843-B7FF-0FC8648FE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6260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228600" y="36576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Long-term thinking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EEE7B-7DE2-8840-ADD8-602FA3716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42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Tax Strategies on steroids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54D6B7-5649-E64A-B5B9-9FC376AFB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5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Decisive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F4259-1092-9E41-BAC4-FE8638A6F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88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Negotiator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19249-EDBB-CA43-B29F-517B5E091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12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033CFD-53F0-C949-8176-EAA16971352C}"/>
              </a:ext>
            </a:extLst>
          </p:cNvPr>
          <p:cNvSpPr/>
          <p:nvPr/>
        </p:nvSpPr>
        <p:spPr>
          <a:xfrm>
            <a:off x="304800" y="144780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4000" b="1" dirty="0"/>
              <a:t>   Beginner</a:t>
            </a:r>
            <a:r>
              <a:rPr lang="en-US" sz="4000" dirty="0"/>
              <a:t> – Survival mode</a:t>
            </a:r>
            <a:br>
              <a:rPr lang="en-US" sz="4000" dirty="0"/>
            </a:br>
            <a:endParaRPr lang="en-US" sz="4000" dirty="0"/>
          </a:p>
          <a:p>
            <a:pPr marL="342900" indent="-342900">
              <a:buAutoNum type="arabicPeriod"/>
            </a:pPr>
            <a:r>
              <a:rPr lang="en-US" sz="4000" b="1" dirty="0"/>
              <a:t>   Estate Builder </a:t>
            </a:r>
            <a:r>
              <a:rPr lang="en-US" sz="4000" dirty="0"/>
              <a:t>– Stability zone.   </a:t>
            </a:r>
            <a:br>
              <a:rPr lang="en-US" sz="4000" dirty="0"/>
            </a:br>
            <a:r>
              <a:rPr lang="en-US" sz="4000" dirty="0"/>
              <a:t>    Building assets and lasting cash flow</a:t>
            </a:r>
            <a:br>
              <a:rPr lang="en-US" sz="4000" dirty="0"/>
            </a:br>
            <a:endParaRPr lang="en-US" sz="4000" dirty="0"/>
          </a:p>
          <a:p>
            <a:pPr marL="342900" indent="-342900">
              <a:buAutoNum type="arabicPeriod"/>
            </a:pPr>
            <a:r>
              <a:rPr lang="en-US" sz="4000" b="1" dirty="0"/>
              <a:t>   Ender</a:t>
            </a:r>
            <a:r>
              <a:rPr lang="en-US" sz="4000" dirty="0"/>
              <a:t> – FREEDOM – </a:t>
            </a:r>
            <a:br>
              <a:rPr lang="en-US" sz="4000" dirty="0"/>
            </a:br>
            <a:r>
              <a:rPr lang="en-US" sz="4000" dirty="0"/>
              <a:t>Assets (F&amp;C, Leveraged), Notes, Lending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=   Diversity Freedom (Reduce risk)</a:t>
            </a:r>
          </a:p>
        </p:txBody>
      </p:sp>
    </p:spTree>
    <p:extLst>
      <p:ext uri="{BB962C8B-B14F-4D97-AF65-F5344CB8AC3E}">
        <p14:creationId xmlns:p14="http://schemas.microsoft.com/office/powerpoint/2010/main" val="405698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36576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Network Builder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4D24A-94FB-2B4F-998C-34BE9F00A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B45E0C-B302-FE44-A1B8-32F469255283}"/>
              </a:ext>
            </a:extLst>
          </p:cNvPr>
          <p:cNvSpPr txBox="1"/>
          <p:nvPr/>
        </p:nvSpPr>
        <p:spPr>
          <a:xfrm>
            <a:off x="917305" y="5562600"/>
            <a:ext cx="822379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“If your net worth is not increasing fast enough, </a:t>
            </a:r>
            <a:br>
              <a:rPr lang="en-US" sz="3200" dirty="0"/>
            </a:br>
            <a:r>
              <a:rPr lang="en-US" sz="3200" dirty="0"/>
              <a:t>you need to challenge</a:t>
            </a:r>
            <a:br>
              <a:rPr lang="en-US" sz="3200" dirty="0"/>
            </a:br>
            <a:r>
              <a:rPr lang="en-US" sz="3200" dirty="0"/>
              <a:t>your network”</a:t>
            </a:r>
          </a:p>
        </p:txBody>
      </p:sp>
    </p:spTree>
    <p:extLst>
      <p:ext uri="{BB962C8B-B14F-4D97-AF65-F5344CB8AC3E}">
        <p14:creationId xmlns:p14="http://schemas.microsoft.com/office/powerpoint/2010/main" val="3382052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-152400" y="3276600"/>
            <a:ext cx="1006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Make decisions with numbers, not emotions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4D24A-94FB-2B4F-998C-34BE9F00A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BC036-0126-C741-BA68-1F794A56BA9C}"/>
              </a:ext>
            </a:extLst>
          </p:cNvPr>
          <p:cNvSpPr txBox="1"/>
          <p:nvPr/>
        </p:nvSpPr>
        <p:spPr>
          <a:xfrm>
            <a:off x="4947741" y="4800600"/>
            <a:ext cx="52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“Is</a:t>
            </a:r>
          </a:p>
        </p:txBody>
      </p:sp>
    </p:spTree>
    <p:extLst>
      <p:ext uri="{BB962C8B-B14F-4D97-AF65-F5344CB8AC3E}">
        <p14:creationId xmlns:p14="http://schemas.microsoft.com/office/powerpoint/2010/main" val="3330271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-152400" y="32766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Privacy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4D24A-94FB-2B4F-998C-34BE9F00A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BC036-0126-C741-BA68-1F794A56BA9C}"/>
              </a:ext>
            </a:extLst>
          </p:cNvPr>
          <p:cNvSpPr txBox="1"/>
          <p:nvPr/>
        </p:nvSpPr>
        <p:spPr>
          <a:xfrm>
            <a:off x="990600" y="4800600"/>
            <a:ext cx="8438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“Is there a circumstance you can think of where you would want </a:t>
            </a:r>
          </a:p>
          <a:p>
            <a:pPr algn="ctr"/>
            <a:r>
              <a:rPr lang="en-US" sz="2400" b="1" dirty="0"/>
              <a:t>The general public to know the houses you own?”</a:t>
            </a:r>
          </a:p>
        </p:txBody>
      </p:sp>
    </p:spTree>
    <p:extLst>
      <p:ext uri="{BB962C8B-B14F-4D97-AF65-F5344CB8AC3E}">
        <p14:creationId xmlns:p14="http://schemas.microsoft.com/office/powerpoint/2010/main" val="880610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77DC7B-F9DF-FC46-8479-4A0075C1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23"/>
            <a:ext cx="10058400" cy="2802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Implementation </a:t>
            </a:r>
            <a:br>
              <a:rPr lang="en-US" sz="6000" dirty="0"/>
            </a:br>
            <a:r>
              <a:rPr lang="en-US" sz="6000" dirty="0"/>
              <a:t>(Massive Action)</a:t>
            </a:r>
          </a:p>
        </p:txBody>
      </p:sp>
    </p:spTree>
    <p:extLst>
      <p:ext uri="{BB962C8B-B14F-4D97-AF65-F5344CB8AC3E}">
        <p14:creationId xmlns:p14="http://schemas.microsoft.com/office/powerpoint/2010/main" val="39092357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Protector at all costs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19249-EDBB-CA43-B29F-517B5E091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261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Legacy Builders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19249-EDBB-CA43-B29F-517B5E091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58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Lifetime learner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A4598-09C3-284E-B406-61D83F0F5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41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228600" y="3886200"/>
            <a:ext cx="100600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Problem solver, </a:t>
            </a:r>
            <a:br>
              <a:rPr lang="en-US" sz="7200" dirty="0"/>
            </a:br>
            <a:r>
              <a:rPr lang="en-US" sz="7200" dirty="0"/>
              <a:t>Mission focused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8BEB9-8D39-0340-AFB7-5C58A0DCC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61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033CFD-53F0-C949-8176-EAA16971352C}"/>
              </a:ext>
            </a:extLst>
          </p:cNvPr>
          <p:cNvSpPr/>
          <p:nvPr/>
        </p:nvSpPr>
        <p:spPr>
          <a:xfrm>
            <a:off x="1066800" y="26670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Traits of successful deal makers</a:t>
            </a:r>
            <a:br>
              <a:rPr lang="en-US" sz="4000" b="1" dirty="0"/>
            </a:br>
            <a:endParaRPr lang="en-US" sz="4000" b="1" dirty="0"/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3838-B5B3-8141-B6EC-B850ED69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0043A6-A729-AA48-87DD-0C67036A1346}"/>
              </a:ext>
            </a:extLst>
          </p:cNvPr>
          <p:cNvSpPr txBox="1"/>
          <p:nvPr/>
        </p:nvSpPr>
        <p:spPr>
          <a:xfrm>
            <a:off x="152400" y="3429000"/>
            <a:ext cx="5572295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800" dirty="0"/>
              <a:t>1. Invest in themselves &amp; their teams</a:t>
            </a:r>
            <a:br>
              <a:rPr lang="en-US" sz="2800" dirty="0"/>
            </a:br>
            <a:r>
              <a:rPr lang="en-US" sz="2800" dirty="0"/>
              <a:t>2. Invest in strong relationships</a:t>
            </a:r>
          </a:p>
          <a:p>
            <a:pPr fontAlgn="base"/>
            <a:r>
              <a:rPr lang="en-US" sz="2800" dirty="0"/>
              <a:t>3. Clear goals, written down</a:t>
            </a:r>
          </a:p>
          <a:p>
            <a:pPr marL="457200" indent="-457200">
              <a:buAutoNum type="arabicPeriod" startAt="4"/>
            </a:pPr>
            <a:r>
              <a:rPr lang="en-US" sz="2800" dirty="0"/>
              <a:t>Know their “why”</a:t>
            </a:r>
          </a:p>
          <a:p>
            <a:r>
              <a:rPr lang="en-US" sz="2800" dirty="0"/>
              <a:t>5.  Give/serve/mission</a:t>
            </a:r>
          </a:p>
          <a:p>
            <a:r>
              <a:rPr lang="en-US" sz="2800" dirty="0"/>
              <a:t>6.  Emotional control</a:t>
            </a:r>
          </a:p>
          <a:p>
            <a:pPr fontAlgn="base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363131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033CFD-53F0-C949-8176-EAA16971352C}"/>
              </a:ext>
            </a:extLst>
          </p:cNvPr>
          <p:cNvSpPr/>
          <p:nvPr/>
        </p:nvSpPr>
        <p:spPr>
          <a:xfrm>
            <a:off x="1447800" y="26670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10 Traits of successful deal makers</a:t>
            </a:r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3838-B5B3-8141-B6EC-B850ED69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8BD597-1B7E-0340-908E-F18B1ADADFA6}"/>
              </a:ext>
            </a:extLst>
          </p:cNvPr>
          <p:cNvSpPr/>
          <p:nvPr/>
        </p:nvSpPr>
        <p:spPr>
          <a:xfrm>
            <a:off x="2057400" y="4191000"/>
            <a:ext cx="701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7.    Focus &amp; great time management</a:t>
            </a:r>
          </a:p>
          <a:p>
            <a:r>
              <a:rPr lang="en-US" sz="2400" dirty="0"/>
              <a:t>8.    Gratitude everyday</a:t>
            </a:r>
          </a:p>
          <a:p>
            <a:r>
              <a:rPr lang="en-US" sz="2400" dirty="0"/>
              <a:t>9.    Self-worth and positive mindset</a:t>
            </a:r>
          </a:p>
          <a:p>
            <a:pPr marL="457200" indent="-457200">
              <a:buAutoNum type="arabicPeriod" startAt="10"/>
            </a:pPr>
            <a:r>
              <a:rPr lang="en-US" sz="2400" dirty="0"/>
              <a:t>Highest possible Character </a:t>
            </a:r>
            <a:r>
              <a:rPr lang="en-US" sz="2400"/>
              <a:t>and Integrity</a:t>
            </a:r>
            <a:br>
              <a:rPr lang="en-US" sz="2400"/>
            </a:br>
            <a:endParaRPr lang="en-US" sz="2400" dirty="0"/>
          </a:p>
          <a:p>
            <a:pPr marL="457200" indent="-457200">
              <a:buAutoNum type="arabicPeriod" startAt="10"/>
            </a:pPr>
            <a:r>
              <a:rPr lang="en-US" sz="2400" dirty="0"/>
              <a:t> Read, listen to books, podcasts, YouTube</a:t>
            </a:r>
          </a:p>
        </p:txBody>
      </p:sp>
    </p:spTree>
    <p:extLst>
      <p:ext uri="{BB962C8B-B14F-4D97-AF65-F5344CB8AC3E}">
        <p14:creationId xmlns:p14="http://schemas.microsoft.com/office/powerpoint/2010/main" val="865523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033CFD-53F0-C949-8176-EAA16971352C}"/>
              </a:ext>
            </a:extLst>
          </p:cNvPr>
          <p:cNvSpPr/>
          <p:nvPr/>
        </p:nvSpPr>
        <p:spPr>
          <a:xfrm>
            <a:off x="152400" y="51816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Everything needed to be an </a:t>
            </a:r>
            <a:br>
              <a:rPr lang="en-US" sz="4000" b="1" dirty="0"/>
            </a:br>
            <a:r>
              <a:rPr lang="en-US" sz="4000" b="1" i="1" u="sng" dirty="0"/>
              <a:t>elite deal maker </a:t>
            </a:r>
            <a:r>
              <a:rPr lang="en-US" sz="4000" b="1" dirty="0"/>
              <a:t>is in this room </a:t>
            </a:r>
            <a:br>
              <a:rPr lang="en-US" sz="4000" b="1" dirty="0"/>
            </a:br>
            <a:r>
              <a:rPr lang="en-US" sz="4000" b="1" dirty="0"/>
              <a:t>right now….</a:t>
            </a:r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3838-B5B3-8141-B6EC-B850ED69A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35B12-D6EF-254E-AF6E-6CBB8B892E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014077"/>
            <a:ext cx="2971800" cy="5758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DBE986-CB02-0449-90FC-DEEFBBA64EF0}"/>
              </a:ext>
            </a:extLst>
          </p:cNvPr>
          <p:cNvSpPr txBox="1"/>
          <p:nvPr/>
        </p:nvSpPr>
        <p:spPr>
          <a:xfrm>
            <a:off x="2057400" y="3352800"/>
            <a:ext cx="48710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Ray Ferguson…</a:t>
            </a:r>
          </a:p>
        </p:txBody>
      </p:sp>
    </p:spTree>
    <p:extLst>
      <p:ext uri="{BB962C8B-B14F-4D97-AF65-F5344CB8AC3E}">
        <p14:creationId xmlns:p14="http://schemas.microsoft.com/office/powerpoint/2010/main" val="34067166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77DC7B-F9DF-FC46-8479-4A0075C1D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23"/>
            <a:ext cx="10058400" cy="2802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4A0D24-9B70-0A46-9B06-4A4E28BF1FCD}"/>
              </a:ext>
            </a:extLst>
          </p:cNvPr>
          <p:cNvSpPr txBox="1"/>
          <p:nvPr/>
        </p:nvSpPr>
        <p:spPr>
          <a:xfrm>
            <a:off x="152400" y="4114800"/>
            <a:ext cx="100600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Deals, Funding, Knowledge, Network?</a:t>
            </a:r>
          </a:p>
        </p:txBody>
      </p:sp>
    </p:spTree>
    <p:extLst>
      <p:ext uri="{BB962C8B-B14F-4D97-AF65-F5344CB8AC3E}">
        <p14:creationId xmlns:p14="http://schemas.microsoft.com/office/powerpoint/2010/main" val="1635509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20C358-A313-4445-9A55-A9F522FD3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026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8800" y="1295400"/>
            <a:ext cx="37720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/>
              <a:t>Speakers = content</a:t>
            </a:r>
          </a:p>
          <a:p>
            <a:pPr marL="514350" indent="-514350">
              <a:buAutoNum type="arabicPeriod"/>
            </a:pPr>
            <a:r>
              <a:rPr lang="en-US" sz="2800" dirty="0"/>
              <a:t>Panels = Discussions</a:t>
            </a:r>
          </a:p>
          <a:p>
            <a:endParaRPr lang="en-US" sz="2800" dirty="0"/>
          </a:p>
          <a:p>
            <a:r>
              <a:rPr lang="en-US" sz="2800" b="1" u="sng" dirty="0"/>
              <a:t>Focus on the People!</a:t>
            </a:r>
          </a:p>
          <a:p>
            <a:endParaRPr lang="en-US" sz="2800" dirty="0"/>
          </a:p>
          <a:p>
            <a:r>
              <a:rPr lang="en-US" sz="2800" dirty="0"/>
              <a:t>Network = Net worth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7EF508-75AE-7645-A857-0F6EB90E4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894" y="5257800"/>
            <a:ext cx="3670506" cy="2500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F3753-606F-E64F-9BAA-414DF5A2D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828" y="5338329"/>
            <a:ext cx="3514439" cy="1976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8B903-6E13-D34D-86B4-190A49FBE9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94685"/>
            <a:ext cx="3124200" cy="20777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4EFDF3-DE14-324B-9D21-97AC76BB92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99085"/>
            <a:ext cx="3860800" cy="289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0361E3-7AE8-CA45-B7F2-548511917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049" y="3857803"/>
            <a:ext cx="2445218" cy="18339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FF793AF-9B50-BA4C-9603-A19DD3BCCB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12894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F4D49C-4D95-D549-ABC2-7514E1F5CA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3" y="1060115"/>
            <a:ext cx="3259777" cy="217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944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52928F2-FC19-424E-9F43-0EE1F98E2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164" y="76200"/>
            <a:ext cx="3282088" cy="32004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448EB0-2F41-A846-8D4A-96BA0178D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3577415" cy="34883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938B1D-6F64-7649-A363-D7428EE01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93" y="16822"/>
            <a:ext cx="2969508" cy="32083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BDD1CBE-0751-D14D-9C6D-E52C65BF64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48595"/>
            <a:ext cx="3985392" cy="38862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36E154-5972-874C-A559-8C4E82F7E6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61" y="3886200"/>
            <a:ext cx="398539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52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omo FB cover.mp4">
            <a:hlinkClick r:id="" action="ppaction://media"/>
            <a:extLst>
              <a:ext uri="{FF2B5EF4-FFF2-40B4-BE49-F238E27FC236}">
                <a16:creationId xmlns:a16="http://schemas.microsoft.com/office/drawing/2014/main" id="{AE8BF16D-9659-0E40-8762-2CE139C25E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2401"/>
            <a:ext cx="100584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1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BD22D7-4788-7A44-B2DA-C6F5D8D9D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75" y="2583294"/>
            <a:ext cx="4883449" cy="5029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2D377F5-FCD7-CA49-ADBB-223589D7FB01}"/>
              </a:ext>
            </a:extLst>
          </p:cNvPr>
          <p:cNvSpPr/>
          <p:nvPr/>
        </p:nvSpPr>
        <p:spPr>
          <a:xfrm>
            <a:off x="76200" y="1232095"/>
            <a:ext cx="76962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Jim Ingersoll </a:t>
            </a:r>
            <a:br>
              <a:rPr lang="en-US" sz="3600" dirty="0"/>
            </a:br>
            <a:endParaRPr lang="en-US" sz="3600" dirty="0"/>
          </a:p>
          <a:p>
            <a:r>
              <a:rPr lang="en-US" sz="3600" dirty="0"/>
              <a:t>Investor, Author, Podcaster, </a:t>
            </a:r>
            <a:br>
              <a:rPr lang="en-US" sz="3600" dirty="0"/>
            </a:br>
            <a:r>
              <a:rPr lang="en-US" sz="3600" dirty="0"/>
              <a:t>Host Deal Maker 2020 Live</a:t>
            </a:r>
            <a:br>
              <a:rPr lang="en-US" sz="3600" dirty="0"/>
            </a:br>
            <a:endParaRPr lang="en-US" sz="3600" dirty="0"/>
          </a:p>
          <a:p>
            <a:r>
              <a:rPr lang="en-US" sz="2400" dirty="0">
                <a:hlinkClick r:id="rId3"/>
              </a:rPr>
              <a:t>www.InvestingNowNetwork.com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Real Estate Success Podcast</a:t>
            </a:r>
            <a:br>
              <a:rPr lang="en-US" dirty="0"/>
            </a:br>
            <a:endParaRPr lang="en-US" dirty="0"/>
          </a:p>
          <a:p>
            <a:r>
              <a:rPr lang="en-US" b="1" u="sng" dirty="0"/>
              <a:t>Facebook group:  </a:t>
            </a:r>
            <a:r>
              <a:rPr lang="en-US" dirty="0"/>
              <a:t>Real Estate Investor Success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jimingersoll@Verizon.net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0813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A43838-B5B3-8141-B6EC-B850ED69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119E7E-78D0-0C4E-A73C-65D65B781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" y="-152400"/>
            <a:ext cx="10058400" cy="5638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E202EB-7AD9-474E-A932-82BC4E02A4D5}"/>
              </a:ext>
            </a:extLst>
          </p:cNvPr>
          <p:cNvSpPr txBox="1"/>
          <p:nvPr/>
        </p:nvSpPr>
        <p:spPr>
          <a:xfrm>
            <a:off x="1828800" y="5492338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Jim Ingersoll – Investor, Author, Podcaster</a:t>
            </a:r>
            <a:br>
              <a:rPr lang="en-US" sz="3200" dirty="0"/>
            </a:br>
            <a:r>
              <a:rPr lang="en-US" sz="3200" b="1" dirty="0"/>
              <a:t>We all invest!</a:t>
            </a:r>
          </a:p>
          <a:p>
            <a:pPr algn="ctr"/>
            <a:r>
              <a:rPr lang="en-US" sz="3200" dirty="0">
                <a:hlinkClick r:id="rId4"/>
              </a:rPr>
              <a:t>jimingersoll@Verizon.net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2921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C637F2-75E0-3845-9C41-4404E1884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EFC363-0D99-524A-98E6-0705F1C4D099}"/>
              </a:ext>
            </a:extLst>
          </p:cNvPr>
          <p:cNvSpPr txBox="1"/>
          <p:nvPr/>
        </p:nvSpPr>
        <p:spPr>
          <a:xfrm>
            <a:off x="236798" y="2827569"/>
            <a:ext cx="95848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“Focus on building wealth &amp; stop worrying about money</a:t>
            </a:r>
          </a:p>
          <a:p>
            <a:r>
              <a:rPr lang="en-US" sz="3200" dirty="0"/>
              <a:t>  as soon as you can…”</a:t>
            </a:r>
            <a:br>
              <a:rPr lang="en-US" sz="3200" dirty="0"/>
            </a:br>
            <a:r>
              <a:rPr lang="en-US" sz="3200" dirty="0"/>
              <a:t>  Tom Berry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8A8559-8892-164D-8D84-ADD10F518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478349"/>
            <a:ext cx="4313914" cy="2450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01DA15-3B36-1E41-97EA-7198E389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69" y="4478349"/>
            <a:ext cx="4561612" cy="238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3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033CFD-53F0-C949-8176-EAA16971352C}"/>
              </a:ext>
            </a:extLst>
          </p:cNvPr>
          <p:cNvSpPr/>
          <p:nvPr/>
        </p:nvSpPr>
        <p:spPr>
          <a:xfrm>
            <a:off x="1066800" y="26670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10 Traits of successful deal makers</a:t>
            </a:r>
            <a:br>
              <a:rPr lang="en-US" sz="4000" b="1" dirty="0"/>
            </a:br>
            <a:endParaRPr lang="en-US" sz="4000" b="1" dirty="0"/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3838-B5B3-8141-B6EC-B850ED69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0043A6-A729-AA48-87DD-0C67036A1346}"/>
              </a:ext>
            </a:extLst>
          </p:cNvPr>
          <p:cNvSpPr txBox="1"/>
          <p:nvPr/>
        </p:nvSpPr>
        <p:spPr>
          <a:xfrm>
            <a:off x="152400" y="3429000"/>
            <a:ext cx="9554410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2800" dirty="0"/>
              <a:t>1. Invest in themselves &amp; their teams to have the best skills</a:t>
            </a:r>
            <a:br>
              <a:rPr lang="en-US" sz="2800" dirty="0"/>
            </a:br>
            <a:endParaRPr lang="en-US" sz="2800" dirty="0"/>
          </a:p>
          <a:p>
            <a:pPr fontAlgn="base"/>
            <a:r>
              <a:rPr lang="en-US" sz="2800" dirty="0"/>
              <a:t>2. Invest in strong relationships with successful people, mentors </a:t>
            </a:r>
            <a:br>
              <a:rPr lang="en-US" sz="2800" dirty="0"/>
            </a:br>
            <a:r>
              <a:rPr lang="en-US" sz="2800" dirty="0"/>
              <a:t>     and build out strong networks and relationships!</a:t>
            </a:r>
            <a:br>
              <a:rPr lang="en-US" sz="2800" dirty="0"/>
            </a:br>
            <a:endParaRPr lang="en-US" sz="2800" dirty="0"/>
          </a:p>
          <a:p>
            <a:pPr fontAlgn="base"/>
            <a:r>
              <a:rPr lang="en-US" sz="2800" dirty="0"/>
              <a:t>3. Clear goals, written down, and constantly measure </a:t>
            </a:r>
            <a:br>
              <a:rPr lang="en-US" sz="2800" dirty="0"/>
            </a:br>
            <a:r>
              <a:rPr lang="en-US" sz="2800" dirty="0"/>
              <a:t>    their results throughout the year</a:t>
            </a:r>
          </a:p>
        </p:txBody>
      </p:sp>
    </p:spTree>
    <p:extLst>
      <p:ext uri="{BB962C8B-B14F-4D97-AF65-F5344CB8AC3E}">
        <p14:creationId xmlns:p14="http://schemas.microsoft.com/office/powerpoint/2010/main" val="1399585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033CFD-53F0-C949-8176-EAA16971352C}"/>
              </a:ext>
            </a:extLst>
          </p:cNvPr>
          <p:cNvSpPr/>
          <p:nvPr/>
        </p:nvSpPr>
        <p:spPr>
          <a:xfrm>
            <a:off x="457200" y="29718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10 Traits of successful deal makers</a:t>
            </a:r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3838-B5B3-8141-B6EC-B850ED69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0043A6-A729-AA48-87DD-0C67036A1346}"/>
              </a:ext>
            </a:extLst>
          </p:cNvPr>
          <p:cNvSpPr txBox="1"/>
          <p:nvPr/>
        </p:nvSpPr>
        <p:spPr>
          <a:xfrm>
            <a:off x="2514600" y="3962400"/>
            <a:ext cx="42604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 startAt="4"/>
            </a:pPr>
            <a:r>
              <a:rPr lang="en-US" sz="3600" dirty="0"/>
              <a:t>Know their “why”</a:t>
            </a:r>
            <a:br>
              <a:rPr lang="en-US" sz="3600" dirty="0"/>
            </a:br>
            <a:endParaRPr lang="en-US" sz="3600" dirty="0"/>
          </a:p>
          <a:p>
            <a:pPr marL="457200" indent="-457200">
              <a:buAutoNum type="arabicPeriod" startAt="4"/>
            </a:pPr>
            <a:r>
              <a:rPr lang="en-US" sz="3600" dirty="0"/>
              <a:t>Give/serve/mission</a:t>
            </a:r>
            <a:br>
              <a:rPr lang="en-US" sz="3600" dirty="0"/>
            </a:br>
            <a:endParaRPr lang="en-US" sz="3600" dirty="0"/>
          </a:p>
          <a:p>
            <a:pPr marL="457200" indent="-457200">
              <a:buAutoNum type="arabicPeriod" startAt="4"/>
            </a:pPr>
            <a:r>
              <a:rPr lang="en-US" sz="3600" dirty="0"/>
              <a:t>Emotional control</a:t>
            </a:r>
          </a:p>
        </p:txBody>
      </p:sp>
    </p:spTree>
    <p:extLst>
      <p:ext uri="{BB962C8B-B14F-4D97-AF65-F5344CB8AC3E}">
        <p14:creationId xmlns:p14="http://schemas.microsoft.com/office/powerpoint/2010/main" val="82739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033CFD-53F0-C949-8176-EAA16971352C}"/>
              </a:ext>
            </a:extLst>
          </p:cNvPr>
          <p:cNvSpPr/>
          <p:nvPr/>
        </p:nvSpPr>
        <p:spPr>
          <a:xfrm>
            <a:off x="1447800" y="26670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/>
              <a:t>Traits of successful deal makers</a:t>
            </a:r>
          </a:p>
          <a:p>
            <a:endParaRPr lang="en-US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A43838-B5B3-8141-B6EC-B850ED69A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9"/>
            <a:ext cx="10058400" cy="2806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0043A6-A729-AA48-87DD-0C67036A1346}"/>
              </a:ext>
            </a:extLst>
          </p:cNvPr>
          <p:cNvSpPr txBox="1"/>
          <p:nvPr/>
        </p:nvSpPr>
        <p:spPr>
          <a:xfrm>
            <a:off x="762000" y="3629890"/>
            <a:ext cx="7540847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7.  Focus &amp; great time management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8.  Gratitude everyday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9.  Self-worth and positive mindset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10.  Highest possible Character and Integrity</a:t>
            </a:r>
          </a:p>
        </p:txBody>
      </p:sp>
    </p:spTree>
    <p:extLst>
      <p:ext uri="{BB962C8B-B14F-4D97-AF65-F5344CB8AC3E}">
        <p14:creationId xmlns:p14="http://schemas.microsoft.com/office/powerpoint/2010/main" val="277888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eo1234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11F60"/>
      </a:accent1>
      <a:accent2>
        <a:srgbClr val="CB2026"/>
      </a:accent2>
      <a:accent3>
        <a:srgbClr val="CFDF5E"/>
      </a:accent3>
      <a:accent4>
        <a:srgbClr val="00ADEF"/>
      </a:accent4>
      <a:accent5>
        <a:srgbClr val="EF4928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crm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34378</TotalTime>
  <Words>586</Words>
  <Application>Microsoft Macintosh PowerPoint</Application>
  <PresentationFormat>Custom</PresentationFormat>
  <Paragraphs>129</Paragraphs>
  <Slides>34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chai_0123</dc:creator>
  <cp:lastModifiedBy>James Ingersoll</cp:lastModifiedBy>
  <cp:revision>157</cp:revision>
  <dcterms:created xsi:type="dcterms:W3CDTF">2015-08-11T22:57:34Z</dcterms:created>
  <dcterms:modified xsi:type="dcterms:W3CDTF">2019-08-20T20:04:26Z</dcterms:modified>
</cp:coreProperties>
</file>